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0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jpeg"/><Relationship Id="rId13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0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000" dirty="0" smtClean="0"/>
              <a:t>CITC Systems Presentation</a:t>
            </a:r>
            <a:endParaRPr lang="en-US" sz="7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Anthony Russell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CMS</a:t>
            </a:r>
          </a:p>
          <a:p>
            <a:pPr lvl="1"/>
            <a:r>
              <a:rPr lang="en-US" sz="2200" dirty="0" smtClean="0"/>
              <a:t>WordPress, Joomla, Drupal, </a:t>
            </a:r>
            <a:r>
              <a:rPr lang="en-US" sz="2200" dirty="0" err="1" smtClean="0"/>
              <a:t>Magento</a:t>
            </a:r>
            <a:r>
              <a:rPr lang="en-US" sz="2200" dirty="0" smtClean="0"/>
              <a:t>, Shopify, </a:t>
            </a:r>
            <a:r>
              <a:rPr lang="en-US" sz="2200" dirty="0" err="1" smtClean="0"/>
              <a:t>Ecwid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r>
              <a:rPr lang="en-US" sz="2600" b="1" dirty="0"/>
              <a:t>MEAN Stack (Current)</a:t>
            </a:r>
          </a:p>
          <a:p>
            <a:pPr lvl="1"/>
            <a:r>
              <a:rPr lang="en-US" sz="2200" dirty="0" smtClean="0"/>
              <a:t>MongoDB, </a:t>
            </a:r>
            <a:r>
              <a:rPr lang="en-US" sz="2200" dirty="0" err="1" smtClean="0"/>
              <a:t>Express.js</a:t>
            </a:r>
            <a:r>
              <a:rPr lang="en-US" sz="2200" dirty="0" smtClean="0"/>
              <a:t>, Angular, </a:t>
            </a:r>
            <a:r>
              <a:rPr lang="en-US" sz="2200" dirty="0" err="1" smtClean="0"/>
              <a:t>Node.js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r>
              <a:rPr lang="en-US" sz="2600" b="1" dirty="0"/>
              <a:t>LAMP Stack (Background)</a:t>
            </a:r>
          </a:p>
          <a:p>
            <a:pPr lvl="1"/>
            <a:r>
              <a:rPr lang="en-US" sz="2200" dirty="0" smtClean="0"/>
              <a:t>Linux, Apache, MySQL,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b="1" dirty="0" err="1"/>
              <a:t>DevTools</a:t>
            </a:r>
            <a:endParaRPr lang="en-US" sz="2600" b="1" dirty="0"/>
          </a:p>
          <a:p>
            <a:pPr lvl="1"/>
            <a:r>
              <a:rPr lang="en-US" sz="2200" dirty="0"/>
              <a:t>ATOM, Adobe CC, Terminal (</a:t>
            </a:r>
            <a:r>
              <a:rPr lang="en-US" sz="2200" dirty="0" err="1"/>
              <a:t>MacOS</a:t>
            </a:r>
            <a:r>
              <a:rPr lang="en-US" sz="2200" dirty="0"/>
              <a:t>), </a:t>
            </a:r>
            <a:r>
              <a:rPr lang="en-US" sz="2200" dirty="0" err="1"/>
              <a:t>Git</a:t>
            </a:r>
            <a:r>
              <a:rPr lang="en-US" sz="2200" dirty="0"/>
              <a:t>/GitHub, </a:t>
            </a:r>
            <a:r>
              <a:rPr lang="en-US" sz="2200" dirty="0" err="1"/>
              <a:t>Atlassian</a:t>
            </a:r>
            <a:r>
              <a:rPr lang="en-US" sz="2200" dirty="0"/>
              <a:t> (Jira), Postman, </a:t>
            </a:r>
            <a:r>
              <a:rPr lang="en-US" sz="2200" dirty="0" err="1" smtClean="0"/>
              <a:t>FireFox</a:t>
            </a:r>
            <a:endParaRPr lang="en-US" sz="2200" dirty="0" smtClean="0"/>
          </a:p>
          <a:p>
            <a:pPr lvl="1"/>
            <a:endParaRPr lang="en-US" sz="2200" dirty="0"/>
          </a:p>
          <a:p>
            <a:r>
              <a:rPr lang="en-US" sz="2600" b="1" dirty="0"/>
              <a:t>UI/UX Tools</a:t>
            </a:r>
          </a:p>
          <a:p>
            <a:pPr lvl="1"/>
            <a:r>
              <a:rPr lang="en-US" sz="2200" dirty="0"/>
              <a:t>Sketch, </a:t>
            </a:r>
            <a:r>
              <a:rPr lang="en-US" sz="2200" dirty="0" err="1"/>
              <a:t>InvisionApp</a:t>
            </a:r>
            <a:r>
              <a:rPr lang="en-US" sz="2200" dirty="0"/>
              <a:t>, </a:t>
            </a:r>
            <a:r>
              <a:rPr lang="en-US" sz="2200" dirty="0" err="1"/>
              <a:t>PhotoShop</a:t>
            </a:r>
            <a:r>
              <a:rPr lang="en-US" sz="2200" dirty="0"/>
              <a:t> (CC)</a:t>
            </a:r>
          </a:p>
        </p:txBody>
      </p:sp>
    </p:spTree>
    <p:extLst>
      <p:ext uri="{BB962C8B-B14F-4D97-AF65-F5344CB8AC3E}">
        <p14:creationId xmlns:p14="http://schemas.microsoft.com/office/powerpoint/2010/main" val="160382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Process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6756" y="1999612"/>
            <a:ext cx="10560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eriod"/>
            </a:pPr>
            <a:r>
              <a:rPr lang="en-US" b="1" dirty="0" smtClean="0"/>
              <a:t>Gather Information: </a:t>
            </a:r>
            <a:r>
              <a:rPr lang="en-US" dirty="0" smtClean="0"/>
              <a:t>Focus Groups, Identify Target Audience. Cross Functional planning with Sales, </a:t>
            </a:r>
          </a:p>
          <a:p>
            <a:r>
              <a:rPr lang="en-US" dirty="0" smtClean="0"/>
              <a:t>Marketing, and Support</a:t>
            </a:r>
            <a:endParaRPr lang="en-US" dirty="0"/>
          </a:p>
          <a:p>
            <a:endParaRPr lang="en-US" dirty="0"/>
          </a:p>
          <a:p>
            <a:pPr marL="400050" indent="-400050">
              <a:buAutoNum type="romanLcPeriod" startAt="2"/>
            </a:pPr>
            <a:r>
              <a:rPr lang="en-US" b="1" dirty="0" smtClean="0"/>
              <a:t>Planning</a:t>
            </a:r>
            <a:r>
              <a:rPr lang="en-US" dirty="0" smtClean="0"/>
              <a:t>: Sitemaps and Wireframe w/Sketch or PSD</a:t>
            </a:r>
          </a:p>
          <a:p>
            <a:pPr marL="400050" indent="-400050">
              <a:buAutoNum type="romanLcPeriod" startAt="2"/>
            </a:pPr>
            <a:endParaRPr lang="en-US" dirty="0"/>
          </a:p>
          <a:p>
            <a:pPr marL="400050" indent="-400050">
              <a:buAutoNum type="romanLcPeriod" startAt="2"/>
            </a:pPr>
            <a:r>
              <a:rPr lang="en-US" b="1" dirty="0" smtClean="0"/>
              <a:t>Assets</a:t>
            </a:r>
            <a:r>
              <a:rPr lang="en-US" dirty="0" smtClean="0"/>
              <a:t>: Content Writing (w/ Marketing), Graphics, Style Guide, Dependency Identification</a:t>
            </a:r>
          </a:p>
          <a:p>
            <a:pPr marL="400050" indent="-400050">
              <a:buAutoNum type="romanLcPeriod" startAt="2"/>
            </a:pPr>
            <a:endParaRPr lang="en-US" dirty="0"/>
          </a:p>
          <a:p>
            <a:pPr marL="400050" indent="-400050">
              <a:buAutoNum type="romanLcPeriod" startAt="2"/>
            </a:pPr>
            <a:r>
              <a:rPr lang="en-US" b="1" dirty="0" smtClean="0"/>
              <a:t>Design</a:t>
            </a:r>
            <a:r>
              <a:rPr lang="en-US" dirty="0" smtClean="0"/>
              <a:t>: Create Mockup/Prototyping</a:t>
            </a:r>
          </a:p>
          <a:p>
            <a:pPr marL="400050" indent="-400050">
              <a:buAutoNum type="romanLcPeriod" startAt="2"/>
            </a:pPr>
            <a:endParaRPr lang="en-US" dirty="0"/>
          </a:p>
          <a:p>
            <a:pPr marL="400050" indent="-400050">
              <a:buAutoNum type="romanLcPeriod" startAt="2"/>
            </a:pPr>
            <a:r>
              <a:rPr lang="en-US" b="1" dirty="0" smtClean="0"/>
              <a:t>Development/Build</a:t>
            </a:r>
            <a:r>
              <a:rPr lang="en-US" dirty="0" smtClean="0"/>
              <a:t>: Local (Dev, Staging, and Prod). Distributed/Served. Control by GitHub.</a:t>
            </a:r>
          </a:p>
          <a:p>
            <a:pPr marL="400050" indent="-400050">
              <a:buAutoNum type="romanLcPeriod" startAt="2"/>
            </a:pPr>
            <a:endParaRPr lang="en-US" dirty="0"/>
          </a:p>
          <a:p>
            <a:pPr marL="400050" indent="-400050">
              <a:buAutoNum type="romanLcPeriod" startAt="2"/>
            </a:pPr>
            <a:r>
              <a:rPr lang="en-US" b="1" dirty="0" smtClean="0"/>
              <a:t>Marketing Position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PROMOTION</a:t>
            </a:r>
            <a:r>
              <a:rPr lang="en-US" dirty="0" smtClean="0"/>
              <a:t>: Search Engine Marketing, Continuous Maintenance (JIRA), </a:t>
            </a:r>
            <a:r>
              <a:rPr lang="en-US" dirty="0" err="1" smtClean="0"/>
              <a:t>HotJar</a:t>
            </a:r>
            <a:r>
              <a:rPr lang="en-US" dirty="0" smtClean="0"/>
              <a:t> or </a:t>
            </a:r>
          </a:p>
          <a:p>
            <a:r>
              <a:rPr lang="en-US" dirty="0" smtClean="0"/>
              <a:t>similar. Social Media Management (</a:t>
            </a:r>
            <a:r>
              <a:rPr lang="en-US" dirty="0" err="1" smtClean="0"/>
              <a:t>HooteSuite</a:t>
            </a:r>
            <a:r>
              <a:rPr lang="en-US" dirty="0" smtClean="0"/>
              <a:t>), Blogging (Medium) </a:t>
            </a:r>
          </a:p>
          <a:p>
            <a:pPr marL="400050" indent="-400050">
              <a:buAutoNum type="romanLcPeriod" startAt="2"/>
            </a:pPr>
            <a:endParaRPr lang="en-US" dirty="0"/>
          </a:p>
          <a:p>
            <a:pPr marL="400050" indent="-400050">
              <a:buAutoNum type="romanLcPeriod" startAt="2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444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Portfolio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23" y="1737927"/>
            <a:ext cx="2575775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91" y="1737927"/>
            <a:ext cx="2575775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85" y="1737927"/>
            <a:ext cx="2575775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7927"/>
            <a:ext cx="25757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Portfolio Continued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71" y="1804086"/>
            <a:ext cx="2570465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01" y="1804086"/>
            <a:ext cx="2570465" cy="45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47" y="1804086"/>
            <a:ext cx="2570465" cy="457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84" y="1804086"/>
            <a:ext cx="25704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7481"/>
            <a:ext cx="10515600" cy="1325563"/>
          </a:xfrm>
        </p:spPr>
        <p:txBody>
          <a:bodyPr/>
          <a:lstStyle/>
          <a:p>
            <a:r>
              <a:rPr lang="en-US" dirty="0" err="1" smtClean="0"/>
              <a:t>eCommerce</a:t>
            </a:r>
            <a:r>
              <a:rPr lang="en-US" dirty="0" smtClean="0"/>
              <a:t> Portfolio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52" y="1522398"/>
            <a:ext cx="2286000" cy="2286000"/>
          </a:xfrm>
        </p:spPr>
      </p:pic>
      <p:pic>
        <p:nvPicPr>
          <p:cNvPr id="1028" name="Picture 4" descr="http://designstyelle.com/assets/img/portfolio/kli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86" y="152239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signstyelle.com/assets/img/portfolio/karmassi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29" y="152239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esignstyelle.com/assets/img/portfolio/foiply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43" y="152239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esignstyelle.com/assets/img/portfolio/meghan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3" y="409008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designstyelle.com/assets/img/portfolio/certified-trades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86" y="409008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designstyelle.com/assets/img/portfolio/catchemclub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29" y="409008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43" y="409008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WordPress Portfolio </a:t>
            </a:r>
            <a:endParaRPr lang="en-US" dirty="0"/>
          </a:p>
        </p:txBody>
      </p:sp>
      <p:pic>
        <p:nvPicPr>
          <p:cNvPr id="5" name="Picture 2" descr="http://designstyelle.com/assets/img/portfolio/alluafitnessprojec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653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esignstyelle.com/assets/img/portfolio/tropo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22" y="159653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esignstyelle.com/assets/img/portfolio/courtney-butle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7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esignstyelle.com/assets/img/portfolio/realty-icons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16237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esignstyelle.com/assets/img/portfolio/sproing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1365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esignstyelle.com/assets/img/portfolio/retire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22" y="421365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designstyelle.com/assets/img/portfolio/abdallatau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82" y="4213654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designstyelle.com/assets/img/portfolio/exposurefoundation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designstyelle.com/assets/img/portfolio/exposurefoundation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365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designstyelle.com/assets/img/portfolio/telecursell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24088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7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Portfolio </a:t>
            </a:r>
            <a:endParaRPr lang="en-US" dirty="0"/>
          </a:p>
        </p:txBody>
      </p:sp>
      <p:pic>
        <p:nvPicPr>
          <p:cNvPr id="3074" name="Picture 2" descr="http://designstyelle.com/assets/img/portfolio/arnslaw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esignstyelle.com/assets/img/portfolio/stanley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249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98" y="1690688"/>
            <a:ext cx="2286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17" y="1690688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87108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49" y="428710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 Portfolio </a:t>
            </a:r>
            <a:endParaRPr lang="en-US" dirty="0"/>
          </a:p>
        </p:txBody>
      </p:sp>
      <p:pic>
        <p:nvPicPr>
          <p:cNvPr id="4098" name="Picture 2" descr="http://designstyelle.com/assets/img/portfolio/graphics/AEGIS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3" y="171540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designstyelle.com/assets/img/portfolio/graphics/bloomin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3" y="171540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esignstyelle.com/assets/img/portfolio/graphics/blue_sky_mast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63" y="171540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designstyelle.com/assets/img/portfolio/graphics/castle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73" y="171540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designstyelle.com/assets/img/portfolio/graphics/diversified_maintenance_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10465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designstyelle.com/assets/img/portfolio/graphics/evos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3" y="3416643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designstyelle.com/assets/img/portfolio/graphics/Intelladon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63" y="3410465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designstyelle.com/assets/img/portfolio/graphics/klik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73" y="3410465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designstyelle.com/assets/img/portfolio/graphics/peltz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73" y="509935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designstyelle.com/assets/img/portfolio/graphics/pemco_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11" y="5099351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designstyelle.com/assets/img/portfolio/graphics/streetsmart_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3" y="5105529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://designstyelle.com/assets/img/portfolio/graphics/stayfitted_logo_log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05529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533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352</TotalTime>
  <Words>181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Corbel</vt:lpstr>
      <vt:lpstr>Mangal</vt:lpstr>
      <vt:lpstr>Arial</vt:lpstr>
      <vt:lpstr>Depth</vt:lpstr>
      <vt:lpstr>CITC Systems Presentation</vt:lpstr>
      <vt:lpstr>EcoSystem</vt:lpstr>
      <vt:lpstr>Dev Process</vt:lpstr>
      <vt:lpstr>App Portfolio</vt:lpstr>
      <vt:lpstr>App Portfolio Continued…</vt:lpstr>
      <vt:lpstr>eCommerce Portfolio </vt:lpstr>
      <vt:lpstr>WordPress Portfolio </vt:lpstr>
      <vt:lpstr>Framework Portfolio </vt:lpstr>
      <vt:lpstr>Logo Portfolio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CITC Systems Presentation</dc:title>
  <dc:creator>Mark Russell</dc:creator>
  <cp:lastModifiedBy>Mark Russell</cp:lastModifiedBy>
  <cp:revision>9</cp:revision>
  <dcterms:created xsi:type="dcterms:W3CDTF">2017-11-29T15:46:16Z</dcterms:created>
  <dcterms:modified xsi:type="dcterms:W3CDTF">2017-11-29T21:39:10Z</dcterms:modified>
</cp:coreProperties>
</file>